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39F97-FA56-4178-A3CB-4DBAD7D80CD1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E533-9048-4C18-A986-ED786839A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E533-9048-4C18-A986-ED786839A4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16235A3-6347-4BB6-AE86-7F4B23A263C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C9B4A1-8DD9-479B-A0F4-5D07A4563F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6984776" cy="1800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Monitoring Produkcji </a:t>
            </a:r>
            <a:r>
              <a:rPr lang="pl-P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Kompleksowe rozwiązania </a:t>
            </a:r>
            <a:br>
              <a:rPr lang="pl-P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dostosowanie do potrzeb naszych Klientów </a:t>
            </a:r>
            <a:br>
              <a:rPr lang="pl-PL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8062912" cy="1752600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 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MES </a:t>
            </a:r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Manufacturing Execution </a:t>
            </a:r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</a:t>
            </a:r>
            <a:r>
              <a:rPr lang="pl-P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 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ciągły </a:t>
            </a: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produkcji i 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wydajności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4731" y="6237312"/>
            <a:ext cx="1189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dirty="0" smtClean="0"/>
              <a:t>Adrian Matusiak</a:t>
            </a:r>
          </a:p>
          <a:p>
            <a:pPr algn="ctr"/>
            <a:r>
              <a:rPr lang="pl-PL" sz="1000" dirty="0" smtClean="0"/>
              <a:t>01.02.2022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449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928992" cy="1361306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effectLst/>
              </a:rPr>
              <a:t>Jakich informacji dostarcza system </a:t>
            </a:r>
            <a:r>
              <a:rPr lang="pl-PL" sz="3100" b="1" dirty="0" smtClean="0">
                <a:effectLst/>
              </a:rPr>
              <a:t>MES</a:t>
            </a:r>
            <a:r>
              <a:rPr lang="pl-PL" b="1" dirty="0" smtClean="0">
                <a:effectLst/>
              </a:rPr>
              <a:t/>
            </a:r>
            <a:br>
              <a:rPr lang="pl-PL" b="1" dirty="0" smtClean="0">
                <a:effectLst/>
              </a:rPr>
            </a:br>
            <a:r>
              <a:rPr lang="pl-PL" sz="1800" dirty="0"/>
              <a:t>Oprogramowanie MES przetwarza dane gromadzone bezpośrednio z maszyn i prezentuje je za pośrednictwem aplikacji, do najważniejszych dostarczanych informacji należą: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1992"/>
          </a:xfrm>
        </p:spPr>
        <p:txBody>
          <a:bodyPr>
            <a:normAutofit/>
          </a:bodyPr>
          <a:lstStyle/>
          <a:p>
            <a:r>
              <a:rPr lang="pl-PL" sz="1800" dirty="0"/>
              <a:t>aktualny stan każdej monitorowanej maszyny (pracuje/nie pracuje</a:t>
            </a:r>
            <a:r>
              <a:rPr lang="pl-PL" sz="1800" dirty="0" smtClean="0"/>
              <a:t>)</a:t>
            </a:r>
          </a:p>
          <a:p>
            <a:r>
              <a:rPr lang="pl-PL" sz="1800" dirty="0"/>
              <a:t>rodzaje i przyczyny ewentualnych przestojów </a:t>
            </a:r>
            <a:r>
              <a:rPr lang="pl-PL" sz="1800" dirty="0" smtClean="0"/>
              <a:t>(awaria formy, poprawa procesu, </a:t>
            </a:r>
            <a:r>
              <a:rPr lang="pl-PL" sz="1800" dirty="0"/>
              <a:t>brak materiału, itp</a:t>
            </a:r>
            <a:r>
              <a:rPr lang="pl-PL" sz="1800" dirty="0" smtClean="0"/>
              <a:t>.)</a:t>
            </a:r>
          </a:p>
          <a:p>
            <a:r>
              <a:rPr lang="pl-PL" sz="1800" dirty="0"/>
              <a:t>wydajność każdej maszyny, </a:t>
            </a:r>
            <a:r>
              <a:rPr lang="pl-PL" sz="1800" dirty="0" smtClean="0"/>
              <a:t>wykres aktualnego czasu cyklu w porównaniu do planowanego z możliwością podglądu histori przebiegu</a:t>
            </a:r>
          </a:p>
          <a:p>
            <a:r>
              <a:rPr lang="pl-PL" sz="1800" dirty="0"/>
              <a:t>postęp realizacji zlecenia produkcyjnego </a:t>
            </a:r>
            <a:r>
              <a:rPr lang="pl-PL" sz="1800" dirty="0" smtClean="0"/>
              <a:t>(aktualny licznik sztuk, raportowanie sztuk wybrakowanych, sztuk dobrych)</a:t>
            </a:r>
          </a:p>
          <a:p>
            <a:r>
              <a:rPr lang="pl-PL" sz="1800" dirty="0" smtClean="0"/>
              <a:t>historia zatrzymań w formie mapy, obrazująca przebieg deklarowanych statusów maszyn z możliwością filtrowania okrecu oraz podglądu czasu zdarzenia</a:t>
            </a:r>
          </a:p>
          <a:p>
            <a:r>
              <a:rPr lang="pl-PL" sz="1800" dirty="0" smtClean="0"/>
              <a:t>cały </a:t>
            </a:r>
            <a:r>
              <a:rPr lang="pl-PL" sz="1800" dirty="0"/>
              <a:t>szereg innych informacji istotnych z punktu widzenia zarządzania produkcją, które oprócz wyświetlenia w formie liczb, wykresów i diagramów, można również wygenerować jako raporty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09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>Najważniejsze funkcje i cele</a:t>
            </a:r>
            <a:br>
              <a:rPr lang="pl-PL" b="1" dirty="0">
                <a:effectLst/>
              </a:rPr>
            </a:br>
            <a:r>
              <a:rPr lang="pl-PL" sz="2000" b="1" dirty="0"/>
              <a:t>System MES</a:t>
            </a:r>
            <a:r>
              <a:rPr lang="pl-PL" sz="2000" dirty="0"/>
              <a:t> informuje osoby odpowiedzialne za produkcję o jej faktycznym stanie. Dzięki temu możliwe jest przede wszystkim:</a:t>
            </a:r>
            <a:br>
              <a:rPr lang="pl-PL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916832"/>
            <a:ext cx="5122911" cy="4714544"/>
          </a:xfrm>
        </p:spPr>
        <p:txBody>
          <a:bodyPr>
            <a:normAutofit/>
          </a:bodyPr>
          <a:lstStyle/>
          <a:p>
            <a:r>
              <a:rPr lang="pl-PL" sz="1600" dirty="0"/>
              <a:t>bieżące śledzenie procesów produkcyjnych i </a:t>
            </a:r>
            <a:r>
              <a:rPr lang="pl-PL" sz="1600" dirty="0" smtClean="0"/>
              <a:t>produkcji</a:t>
            </a:r>
          </a:p>
          <a:p>
            <a:r>
              <a:rPr lang="pl-PL" sz="1600" dirty="0"/>
              <a:t>śledzenie informacji o wydajności poszczególnych </a:t>
            </a:r>
            <a:r>
              <a:rPr lang="pl-PL" sz="1600" dirty="0" smtClean="0"/>
              <a:t>maszyn</a:t>
            </a:r>
          </a:p>
          <a:p>
            <a:r>
              <a:rPr lang="pl-PL" sz="1600" dirty="0"/>
              <a:t>wykrywanie przestojów i </a:t>
            </a:r>
            <a:r>
              <a:rPr lang="pl-PL" sz="1600" dirty="0" smtClean="0"/>
              <a:t>mikro przestojów, </a:t>
            </a:r>
            <a:r>
              <a:rPr lang="pl-PL" sz="1600" dirty="0"/>
              <a:t>a także rejestrowanie ich przyczyn oraz badanie rzeczywistego czasu pracy </a:t>
            </a:r>
            <a:r>
              <a:rPr lang="pl-PL" sz="1600" dirty="0" smtClean="0"/>
              <a:t>maszyn</a:t>
            </a:r>
          </a:p>
          <a:p>
            <a:r>
              <a:rPr lang="pl-PL" sz="1600" dirty="0"/>
              <a:t>planowanie kolejności wykonywania danych zleceń </a:t>
            </a:r>
            <a:r>
              <a:rPr lang="pl-PL" sz="1600" dirty="0" smtClean="0"/>
              <a:t>produkcyjnych</a:t>
            </a:r>
          </a:p>
          <a:p>
            <a:r>
              <a:rPr lang="pl-PL" sz="1600" dirty="0"/>
              <a:t>zbieranie informacji o wadliwych produktach, a także wsparcie procesów kontroli </a:t>
            </a:r>
            <a:r>
              <a:rPr lang="pl-PL" sz="1600" dirty="0" smtClean="0"/>
              <a:t>jakości</a:t>
            </a:r>
          </a:p>
          <a:p>
            <a:r>
              <a:rPr lang="pl-PL" sz="1600" dirty="0" smtClean="0"/>
              <a:t>zwiększenie</a:t>
            </a:r>
            <a:r>
              <a:rPr lang="en-GB" sz="1600" dirty="0" smtClean="0"/>
              <a:t> efektywnoś</a:t>
            </a:r>
            <a:r>
              <a:rPr lang="pl-PL" sz="1600" dirty="0" smtClean="0"/>
              <a:t>ci pracy, poprzez zmniejszenie czasu reakcji zespołu</a:t>
            </a:r>
          </a:p>
          <a:p>
            <a:r>
              <a:rPr lang="pl-PL" sz="1600" dirty="0" smtClean="0"/>
              <a:t>obniżenie kosztów produkcji</a:t>
            </a:r>
          </a:p>
          <a:p>
            <a:r>
              <a:rPr lang="pl-PL" sz="1600" dirty="0"/>
              <a:t>s</a:t>
            </a:r>
            <a:r>
              <a:rPr lang="pl-PL" sz="1600" dirty="0" smtClean="0"/>
              <a:t>kracanie czasów cyki produkcyjnych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123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312368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216"/>
            <a:ext cx="3312368" cy="11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</p:spPr>
        <p:txBody>
          <a:bodyPr>
            <a:normAutofit/>
          </a:bodyPr>
          <a:lstStyle/>
          <a:p>
            <a:r>
              <a:rPr lang="pl-PL" sz="2800" b="1" dirty="0">
                <a:effectLst/>
              </a:rPr>
              <a:t>Budowa systemu realizacji produkcji (MES)</a:t>
            </a:r>
            <a:r>
              <a:rPr lang="pl-PL" b="1" dirty="0">
                <a:effectLst/>
              </a:rPr>
              <a:t/>
            </a:r>
            <a:br>
              <a:rPr lang="pl-PL" b="1" dirty="0">
                <a:effectLst/>
              </a:rPr>
            </a:br>
            <a:r>
              <a:rPr lang="pl-PL" sz="1300" b="1" dirty="0"/>
              <a:t>System realizacji produkcji</a:t>
            </a:r>
            <a:r>
              <a:rPr lang="pl-PL" sz="1300" dirty="0"/>
              <a:t> w praktyce jest połączeniem kilku elementów, za pomocą których zbierane i przetwarzane są informacje wprost z maszyn, a następnie prezentowane w taki sposób, aby były użyteczne dla operatorów maszyn, kierowników produkcji, dyrektorów oraz całego przedsiębiorstwa. Podstawowe elementy wchodzące w skład systemu MES to: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882808"/>
            <a:ext cx="4546848" cy="4572000"/>
          </a:xfrm>
        </p:spPr>
        <p:txBody>
          <a:bodyPr>
            <a:normAutofit/>
          </a:bodyPr>
          <a:lstStyle/>
          <a:p>
            <a:r>
              <a:rPr lang="pl-PL" sz="1600" b="1" dirty="0"/>
              <a:t>serwer z bazą danych</a:t>
            </a:r>
            <a:r>
              <a:rPr lang="pl-PL" sz="1600" dirty="0"/>
              <a:t> – miejsce, w którym są gromadzone i przetwarzane </a:t>
            </a:r>
            <a:r>
              <a:rPr lang="pl-PL" sz="1600" dirty="0" smtClean="0"/>
              <a:t>dane</a:t>
            </a:r>
          </a:p>
          <a:p>
            <a:r>
              <a:rPr lang="pl-PL" sz="1600" b="1" dirty="0"/>
              <a:t>elementy automatyki</a:t>
            </a:r>
            <a:r>
              <a:rPr lang="pl-PL" sz="1600" dirty="0"/>
              <a:t> – </a:t>
            </a:r>
            <a:r>
              <a:rPr lang="pl-PL" sz="1600" dirty="0" smtClean="0"/>
              <a:t>ekrany dotykowe do zbierania danych z maszyny oraz wprowadzania statusów zatrzymań</a:t>
            </a:r>
          </a:p>
          <a:p>
            <a:r>
              <a:rPr lang="pl-PL" sz="1600" b="1" dirty="0"/>
              <a:t>urządzenia końcowe</a:t>
            </a:r>
            <a:r>
              <a:rPr lang="pl-PL" sz="1600" dirty="0"/>
              <a:t> – umożliwiają komunikację z serwerem </a:t>
            </a:r>
            <a:r>
              <a:rPr lang="pl-PL" sz="1600" dirty="0" smtClean="0"/>
              <a:t>pozwalają </a:t>
            </a:r>
            <a:r>
              <a:rPr lang="pl-PL" sz="1600" dirty="0"/>
              <a:t>na odczytywanie i prezentację </a:t>
            </a:r>
            <a:r>
              <a:rPr lang="pl-PL" sz="1600" dirty="0" smtClean="0"/>
              <a:t>danych (</a:t>
            </a:r>
            <a:r>
              <a:rPr lang="pl-PL" sz="1600" dirty="0"/>
              <a:t>np. </a:t>
            </a:r>
            <a:r>
              <a:rPr lang="pl-PL" sz="1600" dirty="0" smtClean="0"/>
              <a:t>urządzenia </a:t>
            </a:r>
            <a:r>
              <a:rPr lang="pl-PL" sz="1600" dirty="0"/>
              <a:t>mobilne, komputery, telewizory</a:t>
            </a:r>
            <a:r>
              <a:rPr lang="pl-PL" sz="1600" dirty="0" smtClean="0"/>
              <a:t>);</a:t>
            </a:r>
          </a:p>
          <a:p>
            <a:r>
              <a:rPr lang="pl-PL" sz="1600" b="1" dirty="0"/>
              <a:t>oprogramowanie użytkownika</a:t>
            </a:r>
            <a:r>
              <a:rPr lang="pl-PL" sz="1600" dirty="0"/>
              <a:t> – </a:t>
            </a:r>
            <a:r>
              <a:rPr lang="pl-PL" sz="1600" dirty="0" smtClean="0"/>
              <a:t>aplikacja  umożliwiająca </a:t>
            </a:r>
            <a:r>
              <a:rPr lang="pl-PL" sz="1600" dirty="0"/>
              <a:t>pracownikom odczytywanie, wprowadzanie i przetwarzanie danych (za pomocą urządzeń końcowych).</a:t>
            </a:r>
            <a:endParaRPr lang="pl-PL" sz="1600" dirty="0" smtClean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" b="3348"/>
          <a:stretch/>
        </p:blipFill>
        <p:spPr>
          <a:xfrm>
            <a:off x="372832" y="2876665"/>
            <a:ext cx="1517710" cy="10019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" y="1833525"/>
            <a:ext cx="1747561" cy="1010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481" r="2152" b="2306"/>
          <a:stretch/>
        </p:blipFill>
        <p:spPr>
          <a:xfrm>
            <a:off x="2064211" y="2889605"/>
            <a:ext cx="1531318" cy="98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4914" r="29309" b="61679"/>
          <a:stretch/>
        </p:blipFill>
        <p:spPr>
          <a:xfrm>
            <a:off x="372657" y="3971424"/>
            <a:ext cx="3226456" cy="1332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3536" r="15162" b="30293"/>
          <a:stretch/>
        </p:blipFill>
        <p:spPr>
          <a:xfrm>
            <a:off x="390269" y="5396460"/>
            <a:ext cx="3191231" cy="1128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38" y="1708803"/>
            <a:ext cx="1167862" cy="11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852936"/>
            <a:ext cx="4968552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Dziękuję</a:t>
            </a:r>
            <a:br>
              <a:rPr lang="pl-PL" dirty="0" smtClean="0"/>
            </a:br>
            <a:r>
              <a:rPr lang="pl-PL" sz="2200" dirty="0" smtClean="0"/>
              <a:t>Thank You</a:t>
            </a:r>
            <a:br>
              <a:rPr lang="pl-PL" sz="2200" dirty="0" smtClean="0"/>
            </a:b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1100" dirty="0" smtClean="0"/>
              <a:t>Adrian Matusiak</a:t>
            </a:r>
            <a:br>
              <a:rPr lang="pl-PL" sz="1100" dirty="0" smtClean="0"/>
            </a:br>
            <a:r>
              <a:rPr lang="pl-PL" sz="1100" dirty="0" smtClean="0"/>
              <a:t>mobile: 733586333</a:t>
            </a:r>
            <a:br>
              <a:rPr lang="pl-PL" sz="1100" dirty="0" smtClean="0"/>
            </a:br>
            <a:r>
              <a:rPr lang="pl-PL" sz="1100" dirty="0" smtClean="0"/>
              <a:t>matusiaka11@gmail.com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9979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277</TotalTime>
  <Words>401</Words>
  <Application>Microsoft Office PowerPoint</Application>
  <PresentationFormat>On-screen Show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Verdana</vt:lpstr>
      <vt:lpstr>Wingdings 2</vt:lpstr>
      <vt:lpstr>Verve</vt:lpstr>
      <vt:lpstr>Monitoring Produkcji Kompleksowe rozwiązania  dostosowanie do potrzeb naszych Klientów  </vt:lpstr>
      <vt:lpstr>Jakich informacji dostarcza system MES Oprogramowanie MES przetwarza dane gromadzone bezpośrednio z maszyn i prezentuje je za pośrednictwem aplikacji, do najważniejszych dostarczanych informacji należą: </vt:lpstr>
      <vt:lpstr>Najważniejsze funkcje i cele System MES informuje osoby odpowiedzialne za produkcję o jej faktycznym stanie. Dzięki temu możliwe jest przede wszystkim: </vt:lpstr>
      <vt:lpstr>Budowa systemu realizacji produkcji (MES) System realizacji produkcji w praktyce jest połączeniem kilku elementów, za pomocą których zbierane i przetwarzane są informacje wprost z maszyn, a następnie prezentowane w taki sposób, aby były użyteczne dla operatorów maszyn, kierowników produkcji, dyrektorów oraz całego przedsiębiorstwa. Podstawowe elementy wchodzące w skład systemu MES to:</vt:lpstr>
      <vt:lpstr>Dziękuję Thank You  Adrian Matusiak mobile: 733586333 matusiaka11@gmail.com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Adrian,Matusiak</dc:creator>
  <cp:lastModifiedBy>Użytkownik systemu Windows</cp:lastModifiedBy>
  <cp:revision>22</cp:revision>
  <dcterms:created xsi:type="dcterms:W3CDTF">2022-02-01T06:35:19Z</dcterms:created>
  <dcterms:modified xsi:type="dcterms:W3CDTF">2022-04-16T07:42:04Z</dcterms:modified>
</cp:coreProperties>
</file>